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88" r:id="rId4"/>
    <p:sldId id="286" r:id="rId5"/>
    <p:sldId id="287" r:id="rId6"/>
    <p:sldId id="259" r:id="rId7"/>
    <p:sldId id="262" r:id="rId8"/>
    <p:sldId id="276" r:id="rId9"/>
    <p:sldId id="275" r:id="rId10"/>
    <p:sldId id="277" r:id="rId11"/>
    <p:sldId id="265" r:id="rId12"/>
    <p:sldId id="290" r:id="rId13"/>
    <p:sldId id="268" r:id="rId14"/>
    <p:sldId id="295" r:id="rId15"/>
    <p:sldId id="296" r:id="rId16"/>
    <p:sldId id="297" r:id="rId17"/>
    <p:sldId id="292" r:id="rId18"/>
    <p:sldId id="294" r:id="rId19"/>
    <p:sldId id="279" r:id="rId20"/>
    <p:sldId id="282" r:id="rId21"/>
    <p:sldId id="280" r:id="rId22"/>
    <p:sldId id="281" r:id="rId23"/>
    <p:sldId id="284" r:id="rId24"/>
    <p:sldId id="278" r:id="rId25"/>
    <p:sldId id="263" r:id="rId26"/>
    <p:sldId id="291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5" autoAdjust="0"/>
    <p:restoredTop sz="94660"/>
  </p:normalViewPr>
  <p:slideViewPr>
    <p:cSldViewPr>
      <p:cViewPr varScale="1">
        <p:scale>
          <a:sx n="69" d="100"/>
          <a:sy n="69" d="100"/>
        </p:scale>
        <p:origin x="-4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A07D5-A995-4AE3-9CE5-E270896D7512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8A940-87A0-40D1-9C1A-42161C5FE2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C76B2-07DA-47BB-81DE-7F8093863AB5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003AF-7B29-421B-9721-F31F96C54726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DCE2F-1F55-4FEC-9FD7-BF29B4926254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077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005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81500" y="1600200"/>
            <a:ext cx="40005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81500" y="3938588"/>
            <a:ext cx="40005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884EDED-A402-4586-AE4C-5657F131AFA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E27AA59-C5DB-4383-A160-1C43E5105D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C1C43-C41E-4CC6-9AE8-6A44A67D6D19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674C0-4AF9-40FE-B657-B51E9075D192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6C1B5-A87C-47A4-8F20-D41A805F1427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D74D-CDF2-4552-BCE6-D9FF9104929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901D7-0676-4767-917A-FA6FFD99D508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7D08-623E-4275-A8B2-5A0F63D323EA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405-D4CA-45DF-829D-4D3C53C83531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29C0B-BCD1-40B9-AAC2-3ED205072BE5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9181C-AE9E-4CD7-9835-F226E9377583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E15CE-F33A-4984-8FB3-5C9170AF8B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788" y="0"/>
            <a:ext cx="922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1C68-4840-46F8-B723-231985280AC1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ME 2-Cahmber View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144000" cy="286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7100"/>
            <a:ext cx="914400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EA560-C5E3-40B8-B7B1-CDA162BCD247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248400" y="38100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6324600" y="51816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192987">
            <a:off x="1859123" y="4566370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192987">
            <a:off x="1249522" y="4566369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7566238">
            <a:off x="2923365" y="4407461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921762">
            <a:off x="615396" y="4345162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0800000">
            <a:off x="2590800" y="5867400"/>
            <a:ext cx="820486" cy="221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700799">
            <a:off x="398208" y="5622961"/>
            <a:ext cx="541123" cy="225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8200"/>
            <a:ext cx="9296399" cy="623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ME Aortic Valve Short Axis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3A86B-616E-493E-9C07-306F25F7694B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1600200" y="1905000"/>
            <a:ext cx="1066800" cy="9906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2514600" y="42672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1371600" y="47244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1524000" y="51054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2057400" y="56388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4696105">
            <a:off x="3185203" y="6174372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9075806">
            <a:off x="1755203" y="1479028"/>
            <a:ext cx="820486" cy="2210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077200" cy="1066800"/>
          </a:xfrm>
        </p:spPr>
        <p:txBody>
          <a:bodyPr/>
          <a:lstStyle/>
          <a:p>
            <a:r>
              <a:rPr lang="en-US" u="sng" dirty="0" smtClean="0"/>
              <a:t>ME AV SAX (2)</a:t>
            </a:r>
            <a:endParaRPr lang="en-US" u="sng" dirty="0"/>
          </a:p>
        </p:txBody>
      </p:sp>
      <p:pic>
        <p:nvPicPr>
          <p:cNvPr id="55306" name="Picture 10" descr="AV SAX ech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91000" y="990600"/>
            <a:ext cx="4191000" cy="2919413"/>
          </a:xfrm>
          <a:noFill/>
          <a:ln/>
          <a:effectLst/>
        </p:spPr>
      </p:pic>
      <p:pic>
        <p:nvPicPr>
          <p:cNvPr id="55307" name="Picture 11" descr="AV SAX drawi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91000" y="3962400"/>
            <a:ext cx="2971800" cy="2865664"/>
          </a:xfrm>
          <a:noFill/>
          <a:ln/>
          <a:effectLst/>
        </p:spPr>
      </p:pic>
      <p:pic>
        <p:nvPicPr>
          <p:cNvPr id="55310" name="Picture 14" descr="AV SAX tissue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36972" y="1676400"/>
            <a:ext cx="3977828" cy="3786188"/>
          </a:xfrm>
          <a:noFill/>
          <a:ln/>
          <a:effectLst/>
        </p:spPr>
      </p:pic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3429000" y="3733800"/>
            <a:ext cx="4572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5F2D8-E7CC-4212-AF8F-B90DF1F69BDB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AA59-C5DB-4383-A160-1C43E5105DA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1752600" y="2971800"/>
            <a:ext cx="1295400" cy="1295400"/>
          </a:xfrm>
          <a:prstGeom prst="flowChartConnector">
            <a:avLst/>
          </a:prstGeom>
          <a:noFill/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 rot="2771465">
            <a:off x="629402" y="2303474"/>
            <a:ext cx="1673328" cy="914400"/>
          </a:xfrm>
          <a:prstGeom prst="mathMinus">
            <a:avLst/>
          </a:prstGeom>
          <a:solidFill>
            <a:srgbClr val="FFFF00"/>
          </a:solidFill>
          <a:ln w="444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Aortic Root and Ascending Aorta </a:t>
            </a:r>
            <a:br>
              <a:rPr lang="en-US" sz="3600" dirty="0" smtClean="0"/>
            </a:br>
            <a:r>
              <a:rPr lang="en-US" sz="3600" dirty="0" smtClean="0"/>
              <a:t>(ME AV LAX)</a:t>
            </a:r>
            <a:endParaRPr lang="en-US" sz="3600" dirty="0"/>
          </a:p>
        </p:txBody>
      </p:sp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990600"/>
            <a:ext cx="8839201" cy="588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A1955-5104-4069-8676-6C4448CA73D8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 rot="5886175">
            <a:off x="1664932" y="2602268"/>
            <a:ext cx="609600" cy="1294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5400000">
            <a:off x="1969731" y="2602269"/>
            <a:ext cx="762001" cy="1294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2274532" y="2602268"/>
            <a:ext cx="609600" cy="1294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4406829">
            <a:off x="2807932" y="2526068"/>
            <a:ext cx="609600" cy="1294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7358108">
            <a:off x="5990033" y="2157135"/>
            <a:ext cx="541123" cy="225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0957786">
            <a:off x="5121618" y="2486691"/>
            <a:ext cx="541123" cy="2253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344505">
            <a:off x="5629478" y="2431740"/>
            <a:ext cx="609600" cy="1294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5614661">
            <a:off x="5702121" y="2758518"/>
            <a:ext cx="441881" cy="111460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8095554">
            <a:off x="1297282" y="5532683"/>
            <a:ext cx="673132" cy="2017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38200" y="5943600"/>
            <a:ext cx="1056379" cy="400110"/>
          </a:xfrm>
          <a:prstGeom prst="rect">
            <a:avLst/>
          </a:prstGeom>
          <a:noFill/>
          <a:ln w="3492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VSD site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RV inflow &amp; outflow and </a:t>
            </a:r>
            <a:r>
              <a:rPr lang="en-US" dirty="0" err="1" smtClean="0"/>
              <a:t>Pul</a:t>
            </a:r>
            <a:r>
              <a:rPr lang="en-US" dirty="0" smtClean="0"/>
              <a:t>. Valve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58" y="762000"/>
            <a:ext cx="9254066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3347-83FF-4AE4-86B6-FA8C94A8B474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620000" y="5715000"/>
            <a:ext cx="5334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8229600" y="5562600"/>
            <a:ext cx="381000" cy="5334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8610600" y="54102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34200" y="5334000"/>
            <a:ext cx="44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RV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4400"/>
            <a:ext cx="9144000" cy="622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UE </a:t>
            </a:r>
            <a:r>
              <a:rPr lang="en-US" dirty="0" err="1" smtClean="0"/>
              <a:t>Asc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SAX &amp;Pulmonary Artery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8015C-73A6-4796-A8DE-911305E7028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7162800" y="5791200"/>
            <a:ext cx="4572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6172200" y="45720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7543800" y="48768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28800" y="5943600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Ao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95400" y="5334000"/>
            <a:ext cx="545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SVC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21264464">
            <a:off x="541628" y="5594917"/>
            <a:ext cx="673132" cy="2017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SVC and IVC (ME </a:t>
            </a:r>
            <a:r>
              <a:rPr lang="en-US" dirty="0" err="1" smtClean="0"/>
              <a:t>Bicaval</a:t>
            </a:r>
            <a:r>
              <a:rPr lang="en-US" dirty="0" smtClean="0"/>
              <a:t> View)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6344" y="609600"/>
            <a:ext cx="9230344" cy="6287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7F591-1470-4B8D-9042-96412204E8AA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1828800" y="48768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667000" y="48006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1219200" y="4648200"/>
            <a:ext cx="381000" cy="3810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2052165">
            <a:off x="2540158" y="5644399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1264464">
            <a:off x="770229" y="5061517"/>
            <a:ext cx="673132" cy="20176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5105400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CS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Pulmonary Veins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92" y="761999"/>
            <a:ext cx="8697908" cy="614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A85FE-7B95-41CD-80DE-3115A47EA910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5800" cy="342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48050"/>
            <a:ext cx="914400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8E0A-B7F1-403A-B57F-A4D14EBBAC5D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895600" y="14478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493593">
            <a:off x="864532" y="780635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8592232">
            <a:off x="2763822" y="431836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1524000" y="54102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304800" y="49530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5029200" y="17526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4800600" y="4572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7848600" y="48006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err="1" smtClean="0"/>
              <a:t>Transgastric</a:t>
            </a:r>
            <a:r>
              <a:rPr lang="en-US" dirty="0" smtClean="0"/>
              <a:t> Short-axis View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156" y="685800"/>
            <a:ext cx="9303630" cy="6247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7B851-F7D0-4CAA-A72C-37DE5066594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r="48333"/>
          <a:stretch>
            <a:fillRect/>
          </a:stretch>
        </p:blipFill>
        <p:spPr bwMode="auto">
          <a:xfrm>
            <a:off x="0" y="3657600"/>
            <a:ext cx="472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ight Arrow 7"/>
          <p:cNvSpPr/>
          <p:nvPr/>
        </p:nvSpPr>
        <p:spPr>
          <a:xfrm rot="8592232">
            <a:off x="2840021" y="4622838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2451090">
            <a:off x="3074098" y="6046379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0" y="4038600"/>
            <a:ext cx="1004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Inf</a:t>
            </a:r>
            <a:r>
              <a:rPr lang="en-US" sz="2000" b="1" dirty="0" smtClean="0">
                <a:solidFill>
                  <a:srgbClr val="FFFF00"/>
                </a:solidFill>
              </a:rPr>
              <a:t> Wall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3505200" y="5181600"/>
            <a:ext cx="954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Lat Wall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4724400"/>
            <a:ext cx="976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Spt</a:t>
            </a:r>
            <a:r>
              <a:rPr lang="en-US" b="1" dirty="0" smtClean="0">
                <a:solidFill>
                  <a:srgbClr val="FFFF00"/>
                </a:solidFill>
              </a:rPr>
              <a:t> Wall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09800" y="6488668"/>
            <a:ext cx="1006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Ant Wall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8592232">
            <a:off x="7335821" y="1422437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oon 15"/>
          <p:cNvSpPr/>
          <p:nvPr/>
        </p:nvSpPr>
        <p:spPr>
          <a:xfrm rot="904971">
            <a:off x="1180935" y="4249857"/>
            <a:ext cx="1066800" cy="1905000"/>
          </a:xfrm>
          <a:prstGeom prst="moon">
            <a:avLst/>
          </a:prstGeom>
          <a:noFill/>
          <a:ln w="476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  <p:bldP spid="13" grpId="0"/>
      <p:bldP spid="14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0"/>
            <a:ext cx="10202863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3886200" y="457200"/>
            <a:ext cx="5381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4876800"/>
            <a:ext cx="4267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Rasoul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Azarfarin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MD</a:t>
            </a:r>
          </a:p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Associate Professor of Anesthesiology</a:t>
            </a:r>
          </a:p>
          <a:p>
            <a:r>
              <a:rPr lang="en-US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Fellowship of Cardiac Anesthesia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0" y="685800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Standard Views in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Transesophageal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Echocardiography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5F260-E61A-49D2-B6D6-CCB74D0C6506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Transgastric</a:t>
            </a:r>
            <a:r>
              <a:rPr lang="en-US" dirty="0" smtClean="0"/>
              <a:t>  SAX View </a:t>
            </a:r>
            <a:br>
              <a:rPr lang="en-US" dirty="0" smtClean="0"/>
            </a:br>
            <a:r>
              <a:rPr lang="en-US" sz="3600" dirty="0" smtClean="0"/>
              <a:t>(More Anterior </a:t>
            </a:r>
            <a:r>
              <a:rPr lang="en-US" sz="3600" dirty="0" err="1" smtClean="0"/>
              <a:t>Angulation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583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0FAA0-CE37-48AC-A6D4-8231AD4A3C5A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5867400" y="51816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6629400" y="44958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7162800" y="54102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TG SAX &amp; LAX Views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0402"/>
            <a:ext cx="9144000" cy="2943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9144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67D2E-EFDA-40A4-A241-B1401A04D9D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4191000"/>
            <a:ext cx="917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 TG SAX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1888" y="3962400"/>
            <a:ext cx="856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TG LAX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TG  LAX 2-Chamber View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9" y="643524"/>
            <a:ext cx="9126211" cy="621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E7612-D6FE-46EF-AFA9-E02407AC6960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7010400" y="51816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5562600" y="50292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6141021">
            <a:off x="1898911" y="4419948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5963727">
            <a:off x="1941063" y="5703431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Deep TG  LAX (Aortic Root) View </a:t>
            </a:r>
            <a:br>
              <a:rPr lang="en-US" dirty="0" smtClean="0"/>
            </a:br>
            <a:r>
              <a:rPr lang="en-US" dirty="0" smtClean="0"/>
              <a:t>(More Anterior </a:t>
            </a:r>
            <a:r>
              <a:rPr lang="en-US" dirty="0" err="1" smtClean="0"/>
              <a:t>Angulation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7077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FF27F-C12F-4A7C-9A9C-CED79C82B25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4200" y="5410200"/>
            <a:ext cx="5542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LVOT</a:t>
            </a:r>
            <a:endParaRPr lang="en-US" sz="1400" dirty="0"/>
          </a:p>
        </p:txBody>
      </p:sp>
      <p:sp>
        <p:nvSpPr>
          <p:cNvPr id="7" name="Flowchart: Connector 6"/>
          <p:cNvSpPr/>
          <p:nvPr/>
        </p:nvSpPr>
        <p:spPr>
          <a:xfrm>
            <a:off x="7315200" y="48006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6858000" y="56388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6629400" y="6096000"/>
            <a:ext cx="457200" cy="4572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6141021">
            <a:off x="1975110" y="5639149"/>
            <a:ext cx="502705" cy="236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Descending Thoracic Aorta SAX &amp; LAX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2839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65728"/>
            <a:ext cx="9144000" cy="339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9348A-4ED8-45DF-B0C5-2D3771B0C57D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6319039" y="1205460"/>
            <a:ext cx="753820" cy="17170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9926710">
            <a:off x="7004734" y="4342635"/>
            <a:ext cx="673132" cy="3626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4112758">
            <a:off x="1169744" y="716820"/>
            <a:ext cx="502705" cy="39957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r="54976" b="40432"/>
          <a:stretch>
            <a:fillRect/>
          </a:stretch>
        </p:blipFill>
        <p:spPr bwMode="auto">
          <a:xfrm>
            <a:off x="0" y="3429000"/>
            <a:ext cx="4495800" cy="365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ight Arrow 10"/>
          <p:cNvSpPr/>
          <p:nvPr/>
        </p:nvSpPr>
        <p:spPr>
          <a:xfrm rot="1432775">
            <a:off x="1224141" y="4132838"/>
            <a:ext cx="799129" cy="5355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3505200"/>
            <a:ext cx="129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</a:rPr>
              <a:t>Blind Spot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smtClean="0"/>
              <a:t> UE Aortic Arch and PA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4BB6-24BF-47D6-BDC3-E5AC2CF0ACB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86399" y="4484001"/>
            <a:ext cx="1247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PDA site</a:t>
            </a:r>
            <a:endParaRPr lang="en-US" sz="2400" dirty="0"/>
          </a:p>
        </p:txBody>
      </p:sp>
      <p:sp>
        <p:nvSpPr>
          <p:cNvPr id="8" name="Right Arrow 7"/>
          <p:cNvSpPr/>
          <p:nvPr/>
        </p:nvSpPr>
        <p:spPr>
          <a:xfrm rot="2975512">
            <a:off x="6536241" y="4812966"/>
            <a:ext cx="387136" cy="33445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541047">
            <a:off x="6643140" y="6158460"/>
            <a:ext cx="753820" cy="17170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6096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http://pie.med.utoronto.ca/TEE/TEE_content/assets/applications/standardViews/index.htm</a:t>
            </a:r>
            <a:endParaRPr lang="en-US" sz="1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763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B6F67-6187-447A-BA76-410D9735359F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67400" y="2438400"/>
            <a:ext cx="2036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Virtual TEE</a:t>
            </a:r>
            <a:endParaRPr lang="en-US" sz="32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solidFill>
                <a:srgbClr val="7B9899"/>
              </a:solidFill>
            </a:endParaRPr>
          </a:p>
        </p:txBody>
      </p:sp>
      <p:pic>
        <p:nvPicPr>
          <p:cNvPr id="89091" name="Content Placeholder 3" descr="1.bmp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77788" y="0"/>
            <a:ext cx="5149851" cy="3779838"/>
          </a:xfrm>
        </p:spPr>
      </p:pic>
      <p:pic>
        <p:nvPicPr>
          <p:cNvPr id="89092" name="Picture 4" descr="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3786188"/>
            <a:ext cx="42862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 descr="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88"/>
            <a:ext cx="4857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6" descr="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214313"/>
            <a:ext cx="4262438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9FC0-0D28-401C-965F-7BD5C6DC1DE8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52400"/>
            <a:ext cx="94488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7C77-3A44-4A2D-BF54-52F4C528F52D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524000" y="2209800"/>
            <a:ext cx="6934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143000" y="3200400"/>
            <a:ext cx="76200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48826-7B15-490E-BACD-8F8CE72410A9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 rot="20322288">
            <a:off x="38467" y="2314743"/>
            <a:ext cx="640387" cy="3322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0322288">
            <a:off x="38466" y="1400343"/>
            <a:ext cx="640387" cy="3322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322288">
            <a:off x="648065" y="5134143"/>
            <a:ext cx="640387" cy="3322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322288">
            <a:off x="3086466" y="5210344"/>
            <a:ext cx="640387" cy="3322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322288">
            <a:off x="2476866" y="2543344"/>
            <a:ext cx="640387" cy="3322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Cross-Sectional TEE Views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44559"/>
            <a:ext cx="6934200" cy="631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3A787-043E-4AD9-8025-B4868EAE20B0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 rot="20322288">
            <a:off x="6187685" y="2471464"/>
            <a:ext cx="640387" cy="2056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322288">
            <a:off x="929883" y="3919265"/>
            <a:ext cx="640387" cy="2056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322288">
            <a:off x="2530084" y="3919264"/>
            <a:ext cx="640387" cy="2056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322288">
            <a:off x="4282683" y="3843065"/>
            <a:ext cx="640387" cy="2056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0322288">
            <a:off x="4511284" y="5138464"/>
            <a:ext cx="640387" cy="2056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dirty="0" err="1" smtClean="0"/>
              <a:t>Multiplane</a:t>
            </a:r>
            <a:r>
              <a:rPr lang="en-US" dirty="0" smtClean="0"/>
              <a:t> angles (Rotation)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98" y="304800"/>
            <a:ext cx="9120802" cy="596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38200"/>
            <a:ext cx="2057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CACA0-3106-4F12-AC0A-3290D143F3B7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322288">
            <a:off x="1463284" y="1709465"/>
            <a:ext cx="640387" cy="2056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0322288">
            <a:off x="1539484" y="5290865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20322288">
            <a:off x="6122708" y="3173767"/>
            <a:ext cx="311632" cy="2056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95325"/>
            <a:ext cx="91440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DDE1-44A7-490D-AA2F-FF73781893B5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 rot="1836089">
            <a:off x="1303155" y="3882477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2238708">
            <a:off x="6169005" y="3754441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ME 4-Chamber View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0384"/>
            <a:ext cx="9190972" cy="621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2D799-4C75-4F69-B5B0-91C655B9FE45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 rot="5192987">
            <a:off x="2925922" y="4261570"/>
            <a:ext cx="640387" cy="2056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1524000" y="4572000"/>
            <a:ext cx="304800" cy="3048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2057400" y="5486400"/>
            <a:ext cx="304800" cy="3048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2667000" y="5486400"/>
            <a:ext cx="304800" cy="3048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1905000" y="4191000"/>
            <a:ext cx="304800" cy="304800"/>
          </a:xfrm>
          <a:prstGeom prst="flowChartConnector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21395841">
            <a:off x="6546711" y="5420328"/>
            <a:ext cx="347436" cy="208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21395841">
            <a:off x="6330476" y="4810726"/>
            <a:ext cx="347436" cy="208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3303887">
            <a:off x="6799514" y="4731992"/>
            <a:ext cx="311632" cy="2056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3427588">
            <a:off x="7341908" y="4850167"/>
            <a:ext cx="311632" cy="2056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3114285">
            <a:off x="1547745" y="5035022"/>
            <a:ext cx="311632" cy="2120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3311355">
            <a:off x="1922564" y="4960602"/>
            <a:ext cx="311632" cy="2056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ME 5-Chamber View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300" y="685800"/>
            <a:ext cx="9158300" cy="618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B7C2C-9DDA-47A2-A62C-1FABAAE03510}" type="datetime1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E15CE-F33A-4984-8FB3-5C9170AF8BB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Right Arrow 5"/>
          <p:cNvSpPr/>
          <p:nvPr/>
        </p:nvSpPr>
        <p:spPr>
          <a:xfrm rot="20322288">
            <a:off x="6266403" y="2349919"/>
            <a:ext cx="819232" cy="2531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20322288">
            <a:off x="5352003" y="1968919"/>
            <a:ext cx="819232" cy="2531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192</Words>
  <Application>Microsoft Office PowerPoint</Application>
  <PresentationFormat>On-screen Show (4:3)</PresentationFormat>
  <Paragraphs>93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Cross-Sectional TEE Views</vt:lpstr>
      <vt:lpstr>Multiplane angles (Rotation)</vt:lpstr>
      <vt:lpstr>PowerPoint Presentation</vt:lpstr>
      <vt:lpstr>ME 4-Chamber View</vt:lpstr>
      <vt:lpstr>ME 5-Chamber View</vt:lpstr>
      <vt:lpstr>ME 2-Cahmber View</vt:lpstr>
      <vt:lpstr>ME Aortic Valve Short Axis</vt:lpstr>
      <vt:lpstr>ME AV SAX (2)</vt:lpstr>
      <vt:lpstr>Aortic Root and Ascending Aorta  (ME AV LAX)</vt:lpstr>
      <vt:lpstr>RV inflow &amp; outflow and Pul. Valve</vt:lpstr>
      <vt:lpstr>UE Asc Ao SAX &amp;Pulmonary Artery</vt:lpstr>
      <vt:lpstr>SVC and IVC (ME Bicaval View)</vt:lpstr>
      <vt:lpstr>Pulmonary Veins</vt:lpstr>
      <vt:lpstr>PowerPoint Presentation</vt:lpstr>
      <vt:lpstr>Transgastric Short-axis View</vt:lpstr>
      <vt:lpstr>Transgastric  SAX View  (More Anterior Angulation)</vt:lpstr>
      <vt:lpstr>TG SAX &amp; LAX Views</vt:lpstr>
      <vt:lpstr>TG  LAX 2-Chamber View</vt:lpstr>
      <vt:lpstr>Deep TG  LAX (Aortic Root) View  (More Anterior Angulation)</vt:lpstr>
      <vt:lpstr>Descending Thoracic Aorta SAX &amp; LAX</vt:lpstr>
      <vt:lpstr> UE Aortic Arch and PA</vt:lpstr>
      <vt:lpstr>http://pie.med.utoronto.ca/TEE/TEE_content/assets/applications/standardViews/index.htm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azarfarin</dc:creator>
  <cp:lastModifiedBy>intuser</cp:lastModifiedBy>
  <cp:revision>97</cp:revision>
  <dcterms:created xsi:type="dcterms:W3CDTF">2011-06-09T07:46:57Z</dcterms:created>
  <dcterms:modified xsi:type="dcterms:W3CDTF">2016-11-07T08:24:58Z</dcterms:modified>
</cp:coreProperties>
</file>